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4" r:id="rId6"/>
    <p:sldId id="260" r:id="rId7"/>
    <p:sldId id="261" r:id="rId8"/>
    <p:sldId id="262" r:id="rId9"/>
    <p:sldId id="263" r:id="rId10"/>
    <p:sldId id="266" r:id="rId11"/>
    <p:sldId id="273" r:id="rId12"/>
    <p:sldId id="265" r:id="rId13"/>
    <p:sldId id="267" r:id="rId14"/>
    <p:sldId id="268" r:id="rId15"/>
    <p:sldId id="269" r:id="rId16"/>
    <p:sldId id="270" r:id="rId17"/>
    <p:sldId id="271" r:id="rId18"/>
    <p:sldId id="272" r:id="rId19"/>
    <p:sldId id="274" r:id="rId20"/>
    <p:sldId id="275" r:id="rId21"/>
    <p:sldId id="276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ustam Khaliullin, Dr" initials="RKD" lastIdx="1" clrIdx="0">
    <p:extLst>
      <p:ext uri="{19B8F6BF-5375-455C-9EA6-DF929625EA0E}">
        <p15:presenceInfo xmlns:p15="http://schemas.microsoft.com/office/powerpoint/2012/main" userId="S::rustam.khaliullin@mcgill.ca::2fa9c58b-a127-4fdc-8626-87f04f51d07c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216"/>
    <p:restoredTop sz="94694"/>
  </p:normalViewPr>
  <p:slideViewPr>
    <p:cSldViewPr snapToGrid="0" snapToObjects="1">
      <p:cViewPr varScale="1">
        <p:scale>
          <a:sx n="90" d="100"/>
          <a:sy n="90" d="100"/>
        </p:scale>
        <p:origin x="224" y="864"/>
      </p:cViewPr>
      <p:guideLst/>
    </p:cSldViewPr>
  </p:slideViewPr>
  <p:notesTextViewPr>
    <p:cViewPr>
      <p:scale>
        <a:sx n="165" d="100"/>
        <a:sy n="16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2-19T07:48:10.272" idx="1">
    <p:pos x="10" y="10"/>
    <p:text/>
    <p:extLst>
      <p:ext uri="{C676402C-5697-4E1C-873F-D02D1690AC5C}">
        <p15:threadingInfo xmlns:p15="http://schemas.microsoft.com/office/powerpoint/2012/main" timeZoneBias="30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86585-7D03-C049-A98B-82732FECC6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44D6C1-65F4-E64F-B44E-C9F4A27914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FDF0AB-2CB2-3245-8F69-CB9865D83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9FE3B-EC58-5549-AF65-699B5C67D369}" type="datetimeFigureOut">
              <a:rPr lang="en-US" smtClean="0"/>
              <a:t>2/18/21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844C52-9900-4748-9489-79043BBD30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9AD505-82C3-8F4C-B285-1B1A4EE7A4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20FEF-03A1-D84D-8835-00464943C3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8519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018DF3-04A2-D442-800D-7752D1085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7AC05CD-DD57-E54F-B8A4-86F7D18953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D997D1-9B87-A24E-B840-67E97BD311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9FE3B-EC58-5549-AF65-699B5C67D369}" type="datetimeFigureOut">
              <a:rPr lang="en-US" smtClean="0"/>
              <a:t>2/18/21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A3E3C0-86AD-3C41-A5FC-234DA98CD3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6F2294-A014-954A-A7A7-315303A1D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20FEF-03A1-D84D-8835-00464943C3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8953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20D013B-198C-A94A-8F69-B13B852C861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2BEF297-6715-9246-A9F1-BF5EA62793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33137D-5B54-6F4E-8F6C-1745D7D2D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9FE3B-EC58-5549-AF65-699B5C67D369}" type="datetimeFigureOut">
              <a:rPr lang="en-US" smtClean="0"/>
              <a:t>2/18/21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5482D9-FD68-6E4B-B4EB-756C05274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2E6F0C-1D96-2147-B548-07A59A680E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20FEF-03A1-D84D-8835-00464943C3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0372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F2847-6C5A-1D44-899B-8AAE933AD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884BF2-CC8E-494C-9F0F-5DCD406CBB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1B7F27-D172-A545-ABE9-DC9FC149B6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9FE3B-EC58-5549-AF65-699B5C67D369}" type="datetimeFigureOut">
              <a:rPr lang="en-US" smtClean="0"/>
              <a:t>2/18/21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B7C1A1-5633-1048-8849-D279D021A2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2F546B-CE50-AA4A-9780-25FEC12626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20FEF-03A1-D84D-8835-00464943C3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1703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020119-122B-C84B-AC16-CA27030EDA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18FF18-7FDA-5240-A538-FD3DFA4B70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95E2ED-77C2-2B44-9AC5-1F24168E11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9FE3B-EC58-5549-AF65-699B5C67D369}" type="datetimeFigureOut">
              <a:rPr lang="en-US" smtClean="0"/>
              <a:t>2/18/21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73A4D2-BD2F-5842-AF10-7A68ADB796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2BB349-37B3-384E-9BA9-B8CBE5BCDB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20FEF-03A1-D84D-8835-00464943C3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2520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9A92E-2005-AA49-9D1E-88059E850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76C4A0-A8ED-854C-BF73-5BA8A54FE0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162709-9203-9841-9AA0-1733B1301C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B5519C-1A5A-F247-93A4-8C4E7CE491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9FE3B-EC58-5549-AF65-699B5C67D369}" type="datetimeFigureOut">
              <a:rPr lang="en-US" smtClean="0"/>
              <a:t>2/18/21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B2FFF1-09F1-B24E-B256-8916B13628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C870DD-8A4F-E949-8184-A9A49B8FB7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20FEF-03A1-D84D-8835-00464943C3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4156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8A34E-8729-6146-8B13-264971701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C77EC5-EE67-F14B-A801-E671ABE456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A821072-7B4A-484A-8CFA-72AAC60DD3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8D328FB-8DE3-3948-9999-D4D2FDD8CBA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69250A2-A93E-974C-93BC-81C80A79163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372D024-78F0-0D42-BDED-FFD638F139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9FE3B-EC58-5549-AF65-699B5C67D369}" type="datetimeFigureOut">
              <a:rPr lang="en-US" smtClean="0"/>
              <a:t>2/18/21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B1258FF-D96C-ED49-AB93-1AF03D338F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37E37A4-9B2C-074C-92BE-B9CFA0ED3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20FEF-03A1-D84D-8835-00464943C3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2186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32A88-6CE3-B848-9862-042A21D48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47FE556-2780-5141-A0E8-499293856F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9FE3B-EC58-5549-AF65-699B5C67D369}" type="datetimeFigureOut">
              <a:rPr lang="en-US" smtClean="0"/>
              <a:t>2/18/21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D82D7A-9687-CA4F-8DE4-728031B07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03A170-E985-1641-BE51-D43A7212D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20FEF-03A1-D84D-8835-00464943C3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6136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7637EFD-919C-F64F-AD11-5F318CD918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9FE3B-EC58-5549-AF65-699B5C67D369}" type="datetimeFigureOut">
              <a:rPr lang="en-US" smtClean="0"/>
              <a:t>2/18/21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1AD2238-A419-6C4E-9952-6D15601623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B3BA9D-46AD-A044-8049-850C384AAE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20FEF-03A1-D84D-8835-00464943C3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0264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A36EA9-FA73-6B47-928F-011E6DE73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722D1B-29DB-B64A-90B9-7AD557868B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247A51-DA99-A243-A100-4D53218B45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905851-9848-C94B-BD43-7E12EB95CF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9FE3B-EC58-5549-AF65-699B5C67D369}" type="datetimeFigureOut">
              <a:rPr lang="en-US" smtClean="0"/>
              <a:t>2/18/21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2E8D77-E4A2-464D-AAB5-A4671F1A43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F2E18D-7DE9-7D44-8199-D0AB80EED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20FEF-03A1-D84D-8835-00464943C3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8161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6D856B-42CD-164E-BC94-E3FDFE5600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6A51D60-6ACD-534D-85DE-B9CE91F6D24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893C6E-577E-5D43-BE39-4813732BA7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3F0A42-90FF-9D4D-B248-EF131A33B8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9FE3B-EC58-5549-AF65-699B5C67D369}" type="datetimeFigureOut">
              <a:rPr lang="en-US" smtClean="0"/>
              <a:t>2/18/21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539B4C-CE83-BF46-84FF-DA59072060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2A0AA4-0D67-6840-9FA7-A708D3421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20FEF-03A1-D84D-8835-00464943C3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6121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0FF3427-6E98-0048-A609-F56F9B9D65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F8F7C3-26A8-BB42-BF9F-0B5A67C706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3EB6A7-BF22-FC47-B841-F127986E93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D9FE3B-EC58-5549-AF65-699B5C67D369}" type="datetimeFigureOut">
              <a:rPr lang="en-US" smtClean="0"/>
              <a:t>2/18/21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6A4C80-1F9D-AF4E-91A1-1FC993225D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8EAB9B-F682-F444-B77D-BF3B0EFE57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C20FEF-03A1-D84D-8835-00464943C3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8503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emf"/><Relationship Id="rId13" Type="http://schemas.openxmlformats.org/officeDocument/2006/relationships/image" Target="../media/image69.emf"/><Relationship Id="rId18" Type="http://schemas.openxmlformats.org/officeDocument/2006/relationships/image" Target="../media/image74.emf"/><Relationship Id="rId3" Type="http://schemas.openxmlformats.org/officeDocument/2006/relationships/image" Target="../media/image59.emf"/><Relationship Id="rId7" Type="http://schemas.openxmlformats.org/officeDocument/2006/relationships/image" Target="../media/image63.emf"/><Relationship Id="rId12" Type="http://schemas.openxmlformats.org/officeDocument/2006/relationships/image" Target="../media/image68.emf"/><Relationship Id="rId17" Type="http://schemas.openxmlformats.org/officeDocument/2006/relationships/image" Target="../media/image73.emf"/><Relationship Id="rId2" Type="http://schemas.openxmlformats.org/officeDocument/2006/relationships/image" Target="../media/image58.emf"/><Relationship Id="rId16" Type="http://schemas.openxmlformats.org/officeDocument/2006/relationships/image" Target="../media/image72.emf"/><Relationship Id="rId20" Type="http://schemas.openxmlformats.org/officeDocument/2006/relationships/image" Target="../media/image7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emf"/><Relationship Id="rId11" Type="http://schemas.openxmlformats.org/officeDocument/2006/relationships/image" Target="../media/image67.emf"/><Relationship Id="rId5" Type="http://schemas.openxmlformats.org/officeDocument/2006/relationships/image" Target="../media/image61.emf"/><Relationship Id="rId15" Type="http://schemas.openxmlformats.org/officeDocument/2006/relationships/image" Target="../media/image71.emf"/><Relationship Id="rId10" Type="http://schemas.openxmlformats.org/officeDocument/2006/relationships/image" Target="../media/image66.emf"/><Relationship Id="rId19" Type="http://schemas.openxmlformats.org/officeDocument/2006/relationships/image" Target="../media/image75.emf"/><Relationship Id="rId4" Type="http://schemas.openxmlformats.org/officeDocument/2006/relationships/image" Target="../media/image60.emf"/><Relationship Id="rId9" Type="http://schemas.openxmlformats.org/officeDocument/2006/relationships/image" Target="../media/image65.emf"/><Relationship Id="rId14" Type="http://schemas.openxmlformats.org/officeDocument/2006/relationships/image" Target="../media/image70.em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emf"/><Relationship Id="rId13" Type="http://schemas.openxmlformats.org/officeDocument/2006/relationships/image" Target="../media/image73.emf"/><Relationship Id="rId3" Type="http://schemas.openxmlformats.org/officeDocument/2006/relationships/image" Target="../media/image59.emf"/><Relationship Id="rId7" Type="http://schemas.openxmlformats.org/officeDocument/2006/relationships/image" Target="../media/image64.emf"/><Relationship Id="rId12" Type="http://schemas.openxmlformats.org/officeDocument/2006/relationships/image" Target="../media/image72.emf"/><Relationship Id="rId2" Type="http://schemas.openxmlformats.org/officeDocument/2006/relationships/image" Target="../media/image8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emf"/><Relationship Id="rId11" Type="http://schemas.openxmlformats.org/officeDocument/2006/relationships/image" Target="../media/image71.emf"/><Relationship Id="rId5" Type="http://schemas.openxmlformats.org/officeDocument/2006/relationships/image" Target="../media/image61.emf"/><Relationship Id="rId15" Type="http://schemas.openxmlformats.org/officeDocument/2006/relationships/image" Target="../media/image76.emf"/><Relationship Id="rId10" Type="http://schemas.openxmlformats.org/officeDocument/2006/relationships/image" Target="../media/image70.emf"/><Relationship Id="rId4" Type="http://schemas.openxmlformats.org/officeDocument/2006/relationships/image" Target="../media/image60.emf"/><Relationship Id="rId9" Type="http://schemas.openxmlformats.org/officeDocument/2006/relationships/image" Target="../media/image69.emf"/><Relationship Id="rId14" Type="http://schemas.openxmlformats.org/officeDocument/2006/relationships/image" Target="../media/image74.em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emf"/><Relationship Id="rId13" Type="http://schemas.openxmlformats.org/officeDocument/2006/relationships/image" Target="../media/image73.emf"/><Relationship Id="rId3" Type="http://schemas.openxmlformats.org/officeDocument/2006/relationships/image" Target="../media/image59.emf"/><Relationship Id="rId7" Type="http://schemas.openxmlformats.org/officeDocument/2006/relationships/image" Target="../media/image64.emf"/><Relationship Id="rId12" Type="http://schemas.openxmlformats.org/officeDocument/2006/relationships/image" Target="../media/image72.emf"/><Relationship Id="rId2" Type="http://schemas.openxmlformats.org/officeDocument/2006/relationships/image" Target="../media/image8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emf"/><Relationship Id="rId11" Type="http://schemas.openxmlformats.org/officeDocument/2006/relationships/image" Target="../media/image71.emf"/><Relationship Id="rId5" Type="http://schemas.openxmlformats.org/officeDocument/2006/relationships/image" Target="../media/image61.emf"/><Relationship Id="rId15" Type="http://schemas.openxmlformats.org/officeDocument/2006/relationships/image" Target="../media/image76.emf"/><Relationship Id="rId10" Type="http://schemas.openxmlformats.org/officeDocument/2006/relationships/image" Target="../media/image70.emf"/><Relationship Id="rId4" Type="http://schemas.openxmlformats.org/officeDocument/2006/relationships/image" Target="../media/image60.emf"/><Relationship Id="rId9" Type="http://schemas.openxmlformats.org/officeDocument/2006/relationships/image" Target="../media/image69.emf"/><Relationship Id="rId14" Type="http://schemas.openxmlformats.org/officeDocument/2006/relationships/image" Target="../media/image74.em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5" Type="http://schemas.openxmlformats.org/officeDocument/2006/relationships/comments" Target="../comments/comment1.xml"/><Relationship Id="rId4" Type="http://schemas.openxmlformats.org/officeDocument/2006/relationships/image" Target="../media/image26.e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DE6E133F-34EC-FA4B-A434-48CC41166C90}"/>
              </a:ext>
            </a:extLst>
          </p:cNvPr>
          <p:cNvGrpSpPr/>
          <p:nvPr/>
        </p:nvGrpSpPr>
        <p:grpSpPr>
          <a:xfrm>
            <a:off x="617625" y="303067"/>
            <a:ext cx="10377063" cy="3403783"/>
            <a:chOff x="617625" y="303067"/>
            <a:chExt cx="10377063" cy="3403783"/>
          </a:xfrm>
        </p:grpSpPr>
        <p:pic>
          <p:nvPicPr>
            <p:cNvPr id="3" name="Picture 2" descr="Chart, line chart&#10;&#10;Description automatically generated">
              <a:extLst>
                <a:ext uri="{FF2B5EF4-FFF2-40B4-BE49-F238E27FC236}">
                  <a16:creationId xmlns:a16="http://schemas.microsoft.com/office/drawing/2014/main" id="{79FFB6EA-E0ED-FB4D-8853-F42954587A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7625" y="303067"/>
              <a:ext cx="4538377" cy="3403783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5406F0D-E54E-B247-9436-70B9471071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42970" y="699234"/>
              <a:ext cx="1736950" cy="138956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3A726E1-BA9E-A143-A934-9EFBD9F591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37270" y="699234"/>
              <a:ext cx="1809859" cy="138956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440FD87-8923-C44B-AC23-7D36C112A8B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004479" y="699234"/>
              <a:ext cx="1990209" cy="138956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3BA051D2-CDB7-BF4F-9AAF-F08B0EBB234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926240" y="2187950"/>
              <a:ext cx="1753680" cy="148565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9A1238F9-47E8-C24F-BBD2-E732C7C5894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019374" y="2165475"/>
              <a:ext cx="1727755" cy="1508125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3AF66A8-FC4C-004C-B8DF-B50BA41DBB7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102640" y="2125488"/>
              <a:ext cx="1720893" cy="15481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109085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DF6AB4AD-46C3-014D-BE68-BC9584F32A1C}"/>
              </a:ext>
            </a:extLst>
          </p:cNvPr>
          <p:cNvGrpSpPr/>
          <p:nvPr/>
        </p:nvGrpSpPr>
        <p:grpSpPr>
          <a:xfrm>
            <a:off x="1527229" y="1533755"/>
            <a:ext cx="10028565" cy="2915762"/>
            <a:chOff x="1527229" y="1533755"/>
            <a:chExt cx="10028565" cy="2915762"/>
          </a:xfrm>
        </p:grpSpPr>
        <p:pic>
          <p:nvPicPr>
            <p:cNvPr id="5" name="Picture 4" descr="Chart, line chart&#10;&#10;Description automatically generated">
              <a:extLst>
                <a:ext uri="{FF2B5EF4-FFF2-40B4-BE49-F238E27FC236}">
                  <a16:creationId xmlns:a16="http://schemas.microsoft.com/office/drawing/2014/main" id="{FE9FF5A7-4AAC-FF44-8EAC-C6C6238CF5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27229" y="1533755"/>
              <a:ext cx="3887683" cy="2915762"/>
            </a:xfrm>
            <a:prstGeom prst="rect">
              <a:avLst/>
            </a:prstGeom>
          </p:spPr>
        </p:pic>
        <p:pic>
          <p:nvPicPr>
            <p:cNvPr id="7" name="Picture 6" descr="A picture containing abacus&#10;&#10;Description automatically generated">
              <a:extLst>
                <a:ext uri="{FF2B5EF4-FFF2-40B4-BE49-F238E27FC236}">
                  <a16:creationId xmlns:a16="http://schemas.microsoft.com/office/drawing/2014/main" id="{AA271FB9-63E2-B74D-80A9-060A7C74F4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8367" t="27127" r="22245" b="50000"/>
            <a:stretch/>
          </p:blipFill>
          <p:spPr>
            <a:xfrm>
              <a:off x="9258364" y="3226507"/>
              <a:ext cx="2297430" cy="1208234"/>
            </a:xfrm>
            <a:prstGeom prst="rect">
              <a:avLst/>
            </a:prstGeom>
          </p:spPr>
        </p:pic>
        <p:pic>
          <p:nvPicPr>
            <p:cNvPr id="11" name="Picture 10" descr="A picture containing abacus&#10;&#10;Description automatically generated">
              <a:extLst>
                <a:ext uri="{FF2B5EF4-FFF2-40B4-BE49-F238E27FC236}">
                  <a16:creationId xmlns:a16="http://schemas.microsoft.com/office/drawing/2014/main" id="{158554AD-6E9F-F84D-BD57-4E172F4CDC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7755" t="35042" r="16097" b="41127"/>
            <a:stretch/>
          </p:blipFill>
          <p:spPr>
            <a:xfrm>
              <a:off x="9258364" y="1871073"/>
              <a:ext cx="2297430" cy="107442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20F9FC13-9EA4-D840-8D40-77ED8B2B3E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1785" t="36310" r="25970" b="39859"/>
            <a:stretch/>
          </p:blipFill>
          <p:spPr>
            <a:xfrm>
              <a:off x="7029482" y="1871073"/>
              <a:ext cx="2103120" cy="107442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A0D9B0A2-4441-644C-832A-9DEA5D252A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1326" t="21352" r="26429" b="51522"/>
            <a:stretch/>
          </p:blipFill>
          <p:spPr>
            <a:xfrm>
              <a:off x="7029481" y="3226507"/>
              <a:ext cx="2103121" cy="1223010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F006753B-915D-694D-8D4B-86CE7139305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0638" t="20323" r="35842" b="50776"/>
            <a:stretch/>
          </p:blipFill>
          <p:spPr>
            <a:xfrm>
              <a:off x="5135536" y="3146496"/>
              <a:ext cx="1668780" cy="1303021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0B018108-BC26-0C41-BBA1-0E85F4EDB2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31327" t="35328" r="35153" b="40841"/>
            <a:stretch/>
          </p:blipFill>
          <p:spPr>
            <a:xfrm>
              <a:off x="5234940" y="1871073"/>
              <a:ext cx="1668780" cy="10744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962798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1CC4444-ACCB-D94A-834F-C45E4E1CA1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186" y="708043"/>
            <a:ext cx="9347627" cy="5720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4417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C58B2A94-4874-9340-9714-523BA32E4ADD}"/>
              </a:ext>
            </a:extLst>
          </p:cNvPr>
          <p:cNvGrpSpPr/>
          <p:nvPr/>
        </p:nvGrpSpPr>
        <p:grpSpPr>
          <a:xfrm>
            <a:off x="310855" y="904509"/>
            <a:ext cx="10518710" cy="5048982"/>
            <a:chOff x="539455" y="1331090"/>
            <a:chExt cx="10518710" cy="504898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F5DE80E-C33D-2D47-8CA0-AC3800BB9C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3949" b="14051"/>
            <a:stretch/>
          </p:blipFill>
          <p:spPr>
            <a:xfrm>
              <a:off x="539455" y="1331090"/>
              <a:ext cx="10518710" cy="5048982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31962AA-DB5F-2A40-B033-09FD265874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29233" y="2985534"/>
              <a:ext cx="651588" cy="139228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BBE7D6D6-1E3E-7B40-9524-8B0E4A8AEEF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93629" y="4296697"/>
              <a:ext cx="695792" cy="263728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F5AA1CD6-8597-344A-BEB8-44FBA3C83EB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380396" y="4037714"/>
              <a:ext cx="840937" cy="369044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468B07D7-1C44-0C41-8B17-D681AAD7C51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732992" y="3055148"/>
              <a:ext cx="920750" cy="444500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A4E452B0-4A56-784B-8934-05106CE5A2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050978" y="5012415"/>
              <a:ext cx="1003300" cy="381000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5CE5070F-F772-2D4A-AD6F-8D70E3E539C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861959" y="4290667"/>
              <a:ext cx="840937" cy="426937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384D1B81-7022-154F-8D05-A67E6EE06CC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505157" y="3496510"/>
              <a:ext cx="920749" cy="457366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71634AA5-BE0C-9B4F-B582-9A118622430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301191" y="5107488"/>
              <a:ext cx="869950" cy="444500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6EE9006F-CB94-114F-9A80-891C24FF6CC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924152" y="3356276"/>
              <a:ext cx="863600" cy="355600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628DE484-05EC-C64C-A4B2-917916608D3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946816" y="4121808"/>
              <a:ext cx="990600" cy="315191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DDFB20BC-35AF-D346-8782-65E18B44829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8290689" y="5552944"/>
              <a:ext cx="965200" cy="304800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D7DE55ED-3581-764D-8CD2-D147D8AB5F0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7675434" y="4605871"/>
              <a:ext cx="840937" cy="332745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E43B7517-BD07-7A4E-8215-79143F93C53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8507190" y="4459688"/>
              <a:ext cx="990600" cy="280574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C3A8D6BC-90C0-074A-BA9E-2C087AB0FD92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9883976" y="4929865"/>
              <a:ext cx="749300" cy="273050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FA50120C-4DDF-CD41-9399-56C08FC257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9002490" y="3647006"/>
              <a:ext cx="838200" cy="254000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C6E96365-E266-A646-ABA6-39EFD157C20B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9838157" y="2502973"/>
              <a:ext cx="679451" cy="139375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180CEA44-0E2D-9644-8592-EC3D9095179E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6924152" y="1730794"/>
              <a:ext cx="679450" cy="254000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B70E08F3-D0D8-644B-A2C8-E17D094015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9257953" y="1603794"/>
              <a:ext cx="679450" cy="254000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C1FF54B-ED30-9741-9AB2-B6DAD3290A46}"/>
              </a:ext>
            </a:extLst>
          </p:cNvPr>
          <p:cNvSpPr txBox="1"/>
          <p:nvPr/>
        </p:nvSpPr>
        <p:spPr>
          <a:xfrm>
            <a:off x="3150715" y="383052"/>
            <a:ext cx="5843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Updated energy profile for bromobenzene on Cu(111)</a:t>
            </a:r>
          </a:p>
        </p:txBody>
      </p:sp>
    </p:spTree>
    <p:extLst>
      <p:ext uri="{BB962C8B-B14F-4D97-AF65-F5344CB8AC3E}">
        <p14:creationId xmlns:p14="http://schemas.microsoft.com/office/powerpoint/2010/main" val="39540703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8C95A98-CCD5-184E-85DD-0CE5073F5A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442D6EA-E449-9843-9B84-3ECCF081C5A2}"/>
              </a:ext>
            </a:extLst>
          </p:cNvPr>
          <p:cNvSpPr txBox="1"/>
          <p:nvPr/>
        </p:nvSpPr>
        <p:spPr>
          <a:xfrm>
            <a:off x="5449829" y="402957"/>
            <a:ext cx="2906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100K, 0.001 molecule/nm^-2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7865BB03-C20D-FD41-881D-3C087C8A093E}"/>
              </a:ext>
            </a:extLst>
          </p:cNvPr>
          <p:cNvSpPr/>
          <p:nvPr/>
        </p:nvSpPr>
        <p:spPr>
          <a:xfrm>
            <a:off x="2743200" y="4099035"/>
            <a:ext cx="231228" cy="23122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A06A3BA-B576-BD45-B70F-B5D526CAAAA6}"/>
              </a:ext>
            </a:extLst>
          </p:cNvPr>
          <p:cNvSpPr/>
          <p:nvPr/>
        </p:nvSpPr>
        <p:spPr>
          <a:xfrm>
            <a:off x="3431628" y="3599793"/>
            <a:ext cx="231228" cy="23122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462D882-F83E-6E4F-BB92-77A9A2B2A2F5}"/>
              </a:ext>
            </a:extLst>
          </p:cNvPr>
          <p:cNvSpPr/>
          <p:nvPr/>
        </p:nvSpPr>
        <p:spPr>
          <a:xfrm>
            <a:off x="4151587" y="4529959"/>
            <a:ext cx="231228" cy="23122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98FAF8B-2037-2940-86DC-5307E9C24C82}"/>
              </a:ext>
            </a:extLst>
          </p:cNvPr>
          <p:cNvSpPr/>
          <p:nvPr/>
        </p:nvSpPr>
        <p:spPr>
          <a:xfrm>
            <a:off x="4850525" y="4871545"/>
            <a:ext cx="231228" cy="23122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002665B-DB86-3C4A-A7A8-9400C4FD0466}"/>
              </a:ext>
            </a:extLst>
          </p:cNvPr>
          <p:cNvSpPr/>
          <p:nvPr/>
        </p:nvSpPr>
        <p:spPr>
          <a:xfrm>
            <a:off x="5449829" y="4640318"/>
            <a:ext cx="231228" cy="23122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974DC25-A3D3-F440-8D40-3BC52E677BBE}"/>
              </a:ext>
            </a:extLst>
          </p:cNvPr>
          <p:cNvSpPr/>
          <p:nvPr/>
        </p:nvSpPr>
        <p:spPr>
          <a:xfrm>
            <a:off x="6222339" y="3197773"/>
            <a:ext cx="231228" cy="23122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C868633-0B7D-C349-990B-92C61188D005}"/>
              </a:ext>
            </a:extLst>
          </p:cNvPr>
          <p:cNvSpPr/>
          <p:nvPr/>
        </p:nvSpPr>
        <p:spPr>
          <a:xfrm>
            <a:off x="7520367" y="2979684"/>
            <a:ext cx="231228" cy="23122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B53E133-8A39-524B-940A-B86718E21E6F}"/>
              </a:ext>
            </a:extLst>
          </p:cNvPr>
          <p:cNvSpPr/>
          <p:nvPr/>
        </p:nvSpPr>
        <p:spPr>
          <a:xfrm>
            <a:off x="6903111" y="4821621"/>
            <a:ext cx="231228" cy="23122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3154ABE-6E7F-1B45-B15D-67D039EDA979}"/>
              </a:ext>
            </a:extLst>
          </p:cNvPr>
          <p:cNvSpPr/>
          <p:nvPr/>
        </p:nvSpPr>
        <p:spPr>
          <a:xfrm>
            <a:off x="7527165" y="4330262"/>
            <a:ext cx="231228" cy="23122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11FF760-2362-F84D-A2A9-1315CD5C8FEC}"/>
              </a:ext>
            </a:extLst>
          </p:cNvPr>
          <p:cNvSpPr/>
          <p:nvPr/>
        </p:nvSpPr>
        <p:spPr>
          <a:xfrm>
            <a:off x="8240779" y="4858408"/>
            <a:ext cx="231228" cy="23122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CFE9E7F-5B15-4A4E-BCD3-5E389C790F1F}"/>
              </a:ext>
            </a:extLst>
          </p:cNvPr>
          <p:cNvSpPr/>
          <p:nvPr/>
        </p:nvSpPr>
        <p:spPr>
          <a:xfrm>
            <a:off x="8979778" y="5102772"/>
            <a:ext cx="231228" cy="23122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8B74336-F029-1943-96B2-5BEFF5142D79}"/>
              </a:ext>
            </a:extLst>
          </p:cNvPr>
          <p:cNvSpPr/>
          <p:nvPr/>
        </p:nvSpPr>
        <p:spPr>
          <a:xfrm>
            <a:off x="8864164" y="4188371"/>
            <a:ext cx="231228" cy="23122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3D4FAEE-B9B9-7548-9188-01EA6DA863F8}"/>
              </a:ext>
            </a:extLst>
          </p:cNvPr>
          <p:cNvSpPr/>
          <p:nvPr/>
        </p:nvSpPr>
        <p:spPr>
          <a:xfrm>
            <a:off x="10572095" y="1261239"/>
            <a:ext cx="231228" cy="23122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A49A63C-FC03-844A-9605-C8265320D125}"/>
              </a:ext>
            </a:extLst>
          </p:cNvPr>
          <p:cNvSpPr txBox="1"/>
          <p:nvPr/>
        </p:nvSpPr>
        <p:spPr>
          <a:xfrm>
            <a:off x="811496" y="125958"/>
            <a:ext cx="44962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 following free E are bromobenzene on Cu(111)</a:t>
            </a:r>
          </a:p>
        </p:txBody>
      </p:sp>
    </p:spTree>
    <p:extLst>
      <p:ext uri="{BB962C8B-B14F-4D97-AF65-F5344CB8AC3E}">
        <p14:creationId xmlns:p14="http://schemas.microsoft.com/office/powerpoint/2010/main" val="11142193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95609FE-560C-D443-B2B1-E82F2DD00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DEA0F73-4594-8540-A333-3C79C583DF12}"/>
              </a:ext>
            </a:extLst>
          </p:cNvPr>
          <p:cNvSpPr txBox="1"/>
          <p:nvPr/>
        </p:nvSpPr>
        <p:spPr>
          <a:xfrm>
            <a:off x="5449829" y="402957"/>
            <a:ext cx="2789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100K, 0.01 molecule/nm^-2</a:t>
            </a:r>
          </a:p>
        </p:txBody>
      </p:sp>
    </p:spTree>
    <p:extLst>
      <p:ext uri="{BB962C8B-B14F-4D97-AF65-F5344CB8AC3E}">
        <p14:creationId xmlns:p14="http://schemas.microsoft.com/office/powerpoint/2010/main" val="28599230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F6AF868-14B3-2940-8B4E-7CC61F5ABC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14CF2AE-D40D-BF44-90BE-888963D05B74}"/>
              </a:ext>
            </a:extLst>
          </p:cNvPr>
          <p:cNvSpPr txBox="1"/>
          <p:nvPr/>
        </p:nvSpPr>
        <p:spPr>
          <a:xfrm>
            <a:off x="5449829" y="402957"/>
            <a:ext cx="2672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100K, 0.1 molecule/nm^-2</a:t>
            </a:r>
          </a:p>
        </p:txBody>
      </p:sp>
    </p:spTree>
    <p:extLst>
      <p:ext uri="{BB962C8B-B14F-4D97-AF65-F5344CB8AC3E}">
        <p14:creationId xmlns:p14="http://schemas.microsoft.com/office/powerpoint/2010/main" val="41826687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8896C65-D41A-F74D-BE36-91B00454B9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62E67F1-9E4E-5143-9BAC-2C4ABFDA7F66}"/>
              </a:ext>
            </a:extLst>
          </p:cNvPr>
          <p:cNvSpPr txBox="1"/>
          <p:nvPr/>
        </p:nvSpPr>
        <p:spPr>
          <a:xfrm>
            <a:off x="5449829" y="402957"/>
            <a:ext cx="2672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200K, 0.1 molecule/nm^-2</a:t>
            </a:r>
          </a:p>
        </p:txBody>
      </p:sp>
    </p:spTree>
    <p:extLst>
      <p:ext uri="{BB962C8B-B14F-4D97-AF65-F5344CB8AC3E}">
        <p14:creationId xmlns:p14="http://schemas.microsoft.com/office/powerpoint/2010/main" val="20829984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24ADF85-5F2D-FE4F-82EE-68A3000297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B1DFCC4-C5DA-444E-AEE2-023AC912C9D5}"/>
              </a:ext>
            </a:extLst>
          </p:cNvPr>
          <p:cNvSpPr txBox="1"/>
          <p:nvPr/>
        </p:nvSpPr>
        <p:spPr>
          <a:xfrm>
            <a:off x="5449829" y="402957"/>
            <a:ext cx="2672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300K, 0.1 molecule/nm^-2</a:t>
            </a:r>
          </a:p>
        </p:txBody>
      </p:sp>
    </p:spTree>
    <p:extLst>
      <p:ext uri="{BB962C8B-B14F-4D97-AF65-F5344CB8AC3E}">
        <p14:creationId xmlns:p14="http://schemas.microsoft.com/office/powerpoint/2010/main" val="32369884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9ACB03B-4934-284D-88B2-9D2F17C7B9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402957"/>
            <a:ext cx="10287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991123B-4630-7040-AA78-3B2585B383C1}"/>
              </a:ext>
            </a:extLst>
          </p:cNvPr>
          <p:cNvSpPr txBox="1"/>
          <p:nvPr/>
        </p:nvSpPr>
        <p:spPr>
          <a:xfrm>
            <a:off x="5449829" y="402957"/>
            <a:ext cx="2672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400K, 0.1 molecule/nm^-2</a:t>
            </a:r>
          </a:p>
        </p:txBody>
      </p:sp>
    </p:spTree>
    <p:extLst>
      <p:ext uri="{BB962C8B-B14F-4D97-AF65-F5344CB8AC3E}">
        <p14:creationId xmlns:p14="http://schemas.microsoft.com/office/powerpoint/2010/main" val="34589024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C37AC12-8A17-FD48-AA8C-F905A27103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64029CA-3977-6944-B938-5E5126A53CBF}"/>
              </a:ext>
            </a:extLst>
          </p:cNvPr>
          <p:cNvSpPr txBox="1"/>
          <p:nvPr/>
        </p:nvSpPr>
        <p:spPr>
          <a:xfrm>
            <a:off x="5449829" y="402957"/>
            <a:ext cx="2672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500K, 0.1 molecule/nm^-2</a:t>
            </a:r>
          </a:p>
        </p:txBody>
      </p:sp>
    </p:spTree>
    <p:extLst>
      <p:ext uri="{BB962C8B-B14F-4D97-AF65-F5344CB8AC3E}">
        <p14:creationId xmlns:p14="http://schemas.microsoft.com/office/powerpoint/2010/main" val="1915144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2030AE87-E380-6441-949D-EB025CD1930C}"/>
              </a:ext>
            </a:extLst>
          </p:cNvPr>
          <p:cNvGrpSpPr/>
          <p:nvPr/>
        </p:nvGrpSpPr>
        <p:grpSpPr>
          <a:xfrm>
            <a:off x="738100" y="305129"/>
            <a:ext cx="10895298" cy="3491632"/>
            <a:chOff x="738100" y="305129"/>
            <a:chExt cx="10895298" cy="3491632"/>
          </a:xfrm>
        </p:grpSpPr>
        <p:pic>
          <p:nvPicPr>
            <p:cNvPr id="4" name="Picture 3" descr="Chart, line chart&#10;&#10;Description automatically generated">
              <a:extLst>
                <a:ext uri="{FF2B5EF4-FFF2-40B4-BE49-F238E27FC236}">
                  <a16:creationId xmlns:a16="http://schemas.microsoft.com/office/drawing/2014/main" id="{CD985E65-2548-4F4F-914C-5975DBF7774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38100" y="305129"/>
              <a:ext cx="4611176" cy="3458382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CFAC239-FA8E-1E48-B350-9CA4AF1714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16025" y="693642"/>
              <a:ext cx="1701967" cy="1500187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BC53820-6B91-F547-912B-C8DAFBC5D14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77100" y="693641"/>
              <a:ext cx="2106032" cy="1500187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5D285321-FAEF-3443-BE94-2149A587D2B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642240" y="693640"/>
              <a:ext cx="1991158" cy="1500187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1105529D-D8EF-4445-B488-E3AD7D9DE31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771727" y="2230505"/>
              <a:ext cx="1715424" cy="1566256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5A65FA6D-2B35-6542-BE11-A7D2B994251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453987" y="2351351"/>
              <a:ext cx="1752257" cy="144541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5E85501E-E2B7-C44E-87B2-590F9E6440F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265031" y="2193827"/>
              <a:ext cx="1882515" cy="160293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484108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97050E5-7FB5-AD42-9A76-30E0D3586A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907" y="346841"/>
            <a:ext cx="10287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7EC6E52-CFF9-9346-ACA7-FE6F00B32772}"/>
              </a:ext>
            </a:extLst>
          </p:cNvPr>
          <p:cNvSpPr txBox="1"/>
          <p:nvPr/>
        </p:nvSpPr>
        <p:spPr>
          <a:xfrm>
            <a:off x="4761186" y="346841"/>
            <a:ext cx="3710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Bromobenzene on Ag(111)</a:t>
            </a:r>
          </a:p>
        </p:txBody>
      </p:sp>
      <p:sp>
        <p:nvSpPr>
          <p:cNvPr id="8" name="&quot;No&quot; Symbol 7">
            <a:extLst>
              <a:ext uri="{FF2B5EF4-FFF2-40B4-BE49-F238E27FC236}">
                <a16:creationId xmlns:a16="http://schemas.microsoft.com/office/drawing/2014/main" id="{66C93D44-C61B-8748-98CD-F4500B99564E}"/>
              </a:ext>
            </a:extLst>
          </p:cNvPr>
          <p:cNvSpPr/>
          <p:nvPr/>
        </p:nvSpPr>
        <p:spPr>
          <a:xfrm>
            <a:off x="6416566" y="4083269"/>
            <a:ext cx="462455" cy="430925"/>
          </a:xfrm>
          <a:prstGeom prst="noSmoking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BC3C072-71B5-A740-BAA8-4CB4C78AEB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8702" y="2657120"/>
            <a:ext cx="651588" cy="13922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69FF80C-BCEC-7043-B978-E61211691D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1816" y="4010418"/>
            <a:ext cx="695792" cy="26372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E7019F4-404E-7641-9E2A-C64F734822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5142" y="3183356"/>
            <a:ext cx="840937" cy="36904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E3D0275-3FC9-644E-BDCB-DD65FCF466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71798" y="3220425"/>
            <a:ext cx="1003300" cy="381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8BD8AFA-F258-7E49-9D20-C25957AF21E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56369" y="3315261"/>
            <a:ext cx="840937" cy="42693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F0B87CD-C299-EF4F-ADF9-CB1A0F51973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04904" y="3239782"/>
            <a:ext cx="869950" cy="4445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9A2EFBB-F890-B740-8B0F-6371892B53B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58827" y="5459515"/>
            <a:ext cx="965200" cy="3048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C205F60-17B6-DD41-9BD3-E01547EB805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17890" y="4274146"/>
            <a:ext cx="840937" cy="33274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B22959A-B026-B447-97AE-AAECC043BA1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021364" y="4479083"/>
            <a:ext cx="990600" cy="28057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117D8B5-E827-9B42-96D4-DCD1053FAE9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490313" y="4593270"/>
            <a:ext cx="749300" cy="27305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041DB56-184E-9A45-9D3B-C8196A8DA06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870603" y="3534302"/>
            <a:ext cx="838200" cy="2540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A3A3B7F-08FE-C848-A634-8D09FF8D7C8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899887" y="2125355"/>
            <a:ext cx="679451" cy="13937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AA96553-D1EE-164D-AFB9-A41EBEB0C8A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218063" y="1229765"/>
            <a:ext cx="679450" cy="25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3553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D50498A-4863-2D4C-A094-524982D8E6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907" y="123400"/>
            <a:ext cx="10287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7EC6E52-CFF9-9346-ACA7-FE6F00B32772}"/>
              </a:ext>
            </a:extLst>
          </p:cNvPr>
          <p:cNvSpPr txBox="1"/>
          <p:nvPr/>
        </p:nvSpPr>
        <p:spPr>
          <a:xfrm>
            <a:off x="4761186" y="346841"/>
            <a:ext cx="3710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Bromobenzene on Au(111)</a:t>
            </a:r>
          </a:p>
        </p:txBody>
      </p:sp>
      <p:sp>
        <p:nvSpPr>
          <p:cNvPr id="7" name="&quot;No&quot; Symbol 6">
            <a:extLst>
              <a:ext uri="{FF2B5EF4-FFF2-40B4-BE49-F238E27FC236}">
                <a16:creationId xmlns:a16="http://schemas.microsoft.com/office/drawing/2014/main" id="{2E73831C-65F7-B648-B96C-0FBF3E9EAF83}"/>
              </a:ext>
            </a:extLst>
          </p:cNvPr>
          <p:cNvSpPr/>
          <p:nvPr/>
        </p:nvSpPr>
        <p:spPr>
          <a:xfrm>
            <a:off x="6385034" y="2347148"/>
            <a:ext cx="462455" cy="430925"/>
          </a:xfrm>
          <a:prstGeom prst="noSmoking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8" name="&quot;No&quot; Symbol 7">
            <a:extLst>
              <a:ext uri="{FF2B5EF4-FFF2-40B4-BE49-F238E27FC236}">
                <a16:creationId xmlns:a16="http://schemas.microsoft.com/office/drawing/2014/main" id="{66C93D44-C61B-8748-98CD-F4500B99564E}"/>
              </a:ext>
            </a:extLst>
          </p:cNvPr>
          <p:cNvSpPr/>
          <p:nvPr/>
        </p:nvSpPr>
        <p:spPr>
          <a:xfrm>
            <a:off x="7243037" y="3389422"/>
            <a:ext cx="462455" cy="430925"/>
          </a:xfrm>
          <a:prstGeom prst="noSmoking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BC3C072-71B5-A740-BAA8-4CB4C78AEB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2148" y="2492997"/>
            <a:ext cx="651588" cy="13922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69FF80C-BCEC-7043-B978-E61211691D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9350" y="3929899"/>
            <a:ext cx="695792" cy="26372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E7019F4-404E-7641-9E2A-C64F734822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5142" y="3292258"/>
            <a:ext cx="840937" cy="36904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E3D0275-3FC9-644E-BDCB-DD65FCF466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53069" y="2812351"/>
            <a:ext cx="1003300" cy="381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8BD8AFA-F258-7E49-9D20-C25957AF21E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49710" y="2865321"/>
            <a:ext cx="840937" cy="42693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F0B87CD-C299-EF4F-ADF9-CB1A0F51973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16098" y="2643071"/>
            <a:ext cx="869950" cy="4445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9A2EFBB-F890-B740-8B0F-6371892B53B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45013" y="4889434"/>
            <a:ext cx="965200" cy="3048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C205F60-17B6-DD41-9BD3-E01547EB805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88759" y="3770430"/>
            <a:ext cx="840937" cy="33274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B22959A-B026-B447-97AE-AAECC043BA1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021364" y="3810994"/>
            <a:ext cx="990600" cy="28057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117D8B5-E827-9B42-96D4-DCD1053FAE9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525237" y="3918650"/>
            <a:ext cx="749300" cy="27305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041DB56-184E-9A45-9D3B-C8196A8DA06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844834" y="2685351"/>
            <a:ext cx="838200" cy="2540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A3A3B7F-08FE-C848-A634-8D09FF8D7C8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899887" y="2401929"/>
            <a:ext cx="679451" cy="13937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AA96553-D1EE-164D-AFB9-A41EBEB0C8A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370463" y="1405611"/>
            <a:ext cx="679450" cy="25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7615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4151CCB-CE5E-BD42-8839-A69780AC62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790" y="603641"/>
            <a:ext cx="4672403" cy="3272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F368F12-49FE-9E45-8ABB-6387B09150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5193" y="695477"/>
            <a:ext cx="1855107" cy="15537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ACDF9DD-730D-1A42-8D1A-7DA699A415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8197" y="695477"/>
            <a:ext cx="2112315" cy="155377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2A3F376-4B02-5E44-B81A-B81DF19573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23559" y="2287899"/>
            <a:ext cx="1654054" cy="148785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5D6FF51-33DF-FB41-87EA-56A1A14BEB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72087" y="2278222"/>
            <a:ext cx="1748367" cy="150721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A31E64A-75B3-CF42-BCD4-B14DED2AE8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05734" y="2239841"/>
            <a:ext cx="1660141" cy="188912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95D8783-8337-EB48-9446-6BABD61D3EF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48409" y="695477"/>
            <a:ext cx="1974792" cy="1553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8112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1CF6C4A-48FB-4B46-BEA4-1C0F396957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0385" y="1513468"/>
            <a:ext cx="3911600" cy="2324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4D97EC3-5B8A-CC47-8514-6D7A38C06F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5541" y="1412139"/>
            <a:ext cx="3151148" cy="2425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9375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B12CB2B6-9805-0C43-B673-C940F71C40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061" r="2585"/>
          <a:stretch/>
        </p:blipFill>
        <p:spPr>
          <a:xfrm>
            <a:off x="2246312" y="900113"/>
            <a:ext cx="6997701" cy="5222676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2A55411E-5298-3746-A1DC-9FF9F3F23FE7}"/>
              </a:ext>
            </a:extLst>
          </p:cNvPr>
          <p:cNvGrpSpPr/>
          <p:nvPr/>
        </p:nvGrpSpPr>
        <p:grpSpPr>
          <a:xfrm>
            <a:off x="3367087" y="2268537"/>
            <a:ext cx="1485900" cy="2006600"/>
            <a:chOff x="3367087" y="2268537"/>
            <a:chExt cx="1485900" cy="200660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DBE4890-42FB-434E-80B4-A2C7C645E51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67087" y="2268537"/>
              <a:ext cx="1485900" cy="2006600"/>
            </a:xfrm>
            <a:prstGeom prst="rect">
              <a:avLst/>
            </a:prstGeom>
          </p:spPr>
        </p:pic>
        <p:sp>
          <p:nvSpPr>
            <p:cNvPr id="13" name="Cross 12">
              <a:extLst>
                <a:ext uri="{FF2B5EF4-FFF2-40B4-BE49-F238E27FC236}">
                  <a16:creationId xmlns:a16="http://schemas.microsoft.com/office/drawing/2014/main" id="{055B80B2-229A-F247-A72A-E3A1BF81985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72877" y="3277557"/>
              <a:ext cx="274320" cy="274320"/>
            </a:xfrm>
            <a:prstGeom prst="plus">
              <a:avLst>
                <a:gd name="adj" fmla="val 41516"/>
              </a:avLst>
            </a:prstGeom>
            <a:ln>
              <a:solidFill>
                <a:srgbClr val="0831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831FF"/>
                </a:solidFill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03BF2CE8-71AF-464F-8E14-FDE93CAFEEAD}"/>
              </a:ext>
            </a:extLst>
          </p:cNvPr>
          <p:cNvGrpSpPr/>
          <p:nvPr/>
        </p:nvGrpSpPr>
        <p:grpSpPr>
          <a:xfrm>
            <a:off x="7223125" y="2344737"/>
            <a:ext cx="1117600" cy="1930400"/>
            <a:chOff x="7223125" y="2344737"/>
            <a:chExt cx="1117600" cy="1930400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2D7F823-A958-2E46-857F-299D9BC6F13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23125" y="2344737"/>
              <a:ext cx="1117600" cy="1930400"/>
            </a:xfrm>
            <a:prstGeom prst="rect">
              <a:avLst/>
            </a:prstGeom>
          </p:spPr>
        </p:pic>
        <p:sp>
          <p:nvSpPr>
            <p:cNvPr id="14" name="Cross 13">
              <a:extLst>
                <a:ext uri="{FF2B5EF4-FFF2-40B4-BE49-F238E27FC236}">
                  <a16:creationId xmlns:a16="http://schemas.microsoft.com/office/drawing/2014/main" id="{D94739CD-4AE8-D94A-AD70-D916069E962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44765" y="3271837"/>
              <a:ext cx="274320" cy="274320"/>
            </a:xfrm>
            <a:prstGeom prst="plus">
              <a:avLst>
                <a:gd name="adj" fmla="val 41516"/>
              </a:avLst>
            </a:prstGeom>
            <a:ln>
              <a:solidFill>
                <a:srgbClr val="0831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831FF"/>
                </a:solidFill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BE460BAE-1627-C445-82F6-1DD237D0700D}"/>
              </a:ext>
            </a:extLst>
          </p:cNvPr>
          <p:cNvSpPr txBox="1"/>
          <p:nvPr/>
        </p:nvSpPr>
        <p:spPr>
          <a:xfrm>
            <a:off x="10472738" y="472916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38565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6291130E-0106-B44D-B699-BFC8920634D5}"/>
              </a:ext>
            </a:extLst>
          </p:cNvPr>
          <p:cNvGrpSpPr/>
          <p:nvPr/>
        </p:nvGrpSpPr>
        <p:grpSpPr>
          <a:xfrm>
            <a:off x="328729" y="179318"/>
            <a:ext cx="11465219" cy="3438830"/>
            <a:chOff x="328729" y="179318"/>
            <a:chExt cx="11465219" cy="3438830"/>
          </a:xfrm>
        </p:grpSpPr>
        <p:pic>
          <p:nvPicPr>
            <p:cNvPr id="8" name="Picture 7" descr="Chart, line chart&#10;&#10;Description automatically generated">
              <a:extLst>
                <a:ext uri="{FF2B5EF4-FFF2-40B4-BE49-F238E27FC236}">
                  <a16:creationId xmlns:a16="http://schemas.microsoft.com/office/drawing/2014/main" id="{F3A7EE1E-DF2F-8F46-A17B-479B856112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8729" y="179318"/>
              <a:ext cx="4585106" cy="343883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8F275D5-6742-5B4C-8093-2BB823E801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74857" y="574038"/>
              <a:ext cx="2264172" cy="133350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A11B946-84BC-0642-80E4-DEEAF9E789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82213" y="574038"/>
              <a:ext cx="2242705" cy="133350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5EC927A-F4B3-8142-9A72-AB958741D4C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468102" y="574038"/>
              <a:ext cx="2325846" cy="1333022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E6C589F-EB89-F540-AB40-889E4DAE25C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468102" y="2210238"/>
              <a:ext cx="2325846" cy="137466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A6B976D0-EA8D-3F4F-8A23-8D3E480E6D8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128373" y="2047976"/>
              <a:ext cx="2196545" cy="1536922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822574D9-E84D-9C4B-92F5-78099D14600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780835" y="1907060"/>
              <a:ext cx="2052215" cy="165243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75044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A0CD3146-9328-9A44-A266-7AA3B87D6B29}"/>
              </a:ext>
            </a:extLst>
          </p:cNvPr>
          <p:cNvGrpSpPr/>
          <p:nvPr/>
        </p:nvGrpSpPr>
        <p:grpSpPr>
          <a:xfrm>
            <a:off x="807647" y="426255"/>
            <a:ext cx="10838921" cy="3287182"/>
            <a:chOff x="807647" y="426255"/>
            <a:chExt cx="10838921" cy="3287182"/>
          </a:xfrm>
        </p:grpSpPr>
        <p:pic>
          <p:nvPicPr>
            <p:cNvPr id="7" name="Picture 6" descr="Chart, line chart&#10;&#10;Description automatically generated">
              <a:extLst>
                <a:ext uri="{FF2B5EF4-FFF2-40B4-BE49-F238E27FC236}">
                  <a16:creationId xmlns:a16="http://schemas.microsoft.com/office/drawing/2014/main" id="{CA28A8A3-5872-E640-98F5-E4DCB7CD544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07647" y="426255"/>
              <a:ext cx="4382909" cy="3287182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B055FF6A-E3B2-A34B-9E0E-5835DD7A01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97219" y="800100"/>
              <a:ext cx="2326774" cy="1130147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21BF0241-BCD8-A24C-BAC0-98B5BCA0CC8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68035" y="800100"/>
              <a:ext cx="2304041" cy="1130147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475AA3EF-722E-204A-950D-0469AB27D08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616118" y="800100"/>
              <a:ext cx="2030450" cy="1131838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6367048F-9992-E34B-8AC8-06D39AD7CF4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616118" y="2230446"/>
              <a:ext cx="2030450" cy="1482991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889F698B-EBE9-304E-83EF-25C3F8D9F59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268035" y="2355570"/>
              <a:ext cx="2304041" cy="1357867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CBE109DC-A0D0-314E-A0BA-E33ADF5FFEE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864342" y="2355570"/>
              <a:ext cx="2359651" cy="133962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787638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D1B8B84-6B60-DB48-8F81-DF214FA982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409" y="374798"/>
            <a:ext cx="4674857" cy="3272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7948561-5ED6-7440-AE1D-EE77B9F521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6513" y="493148"/>
            <a:ext cx="1592415" cy="110692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3494DD4-BCD3-6645-9B46-8383805EEF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8266" y="524898"/>
            <a:ext cx="1490852" cy="106909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932ADBF-3EDD-8949-A72C-E3A1CDA142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1367" y="493148"/>
            <a:ext cx="1502897" cy="110084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A8947F1-9700-9342-A2E4-521F3BF203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76259" y="2010997"/>
            <a:ext cx="1673111" cy="115423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F449BEC-1385-9D49-AE01-CE6BB50E2CA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27886" y="2010998"/>
            <a:ext cx="1571042" cy="115423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C6B589C-8984-034F-B480-7FCA24944C2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87864" y="2075962"/>
            <a:ext cx="1509879" cy="1089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9450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2472CC20-5CF8-DF45-88A9-D27B1199AF1F}"/>
              </a:ext>
            </a:extLst>
          </p:cNvPr>
          <p:cNvGrpSpPr/>
          <p:nvPr/>
        </p:nvGrpSpPr>
        <p:grpSpPr>
          <a:xfrm>
            <a:off x="1124065" y="1740753"/>
            <a:ext cx="7315200" cy="1244600"/>
            <a:chOff x="1124065" y="1740753"/>
            <a:chExt cx="7315200" cy="12446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F883BAC-79C2-4C45-84BE-56EBA596705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24065" y="1740753"/>
              <a:ext cx="5588000" cy="124460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494EFE4-2EA7-E742-94C5-5FDE6078D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12065" y="1875132"/>
              <a:ext cx="1727200" cy="10287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952485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20931</TotalTime>
  <Words>89</Words>
  <Application>Microsoft Macintosh PowerPoint</Application>
  <PresentationFormat>Widescreen</PresentationFormat>
  <Paragraphs>11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Zhenzhe Zhang</dc:creator>
  <cp:lastModifiedBy>Rustam Khaliullin, Dr</cp:lastModifiedBy>
  <cp:revision>84</cp:revision>
  <dcterms:created xsi:type="dcterms:W3CDTF">2020-10-07T01:37:32Z</dcterms:created>
  <dcterms:modified xsi:type="dcterms:W3CDTF">2021-02-19T12:51:49Z</dcterms:modified>
</cp:coreProperties>
</file>